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14b11fe1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14b11fe1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4b11fe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4b11fe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4b11fe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4b11fe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14b11fe1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14b11fe1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4b11fe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14b11fe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14b11fe1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14b11fe1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14b11fe1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14b11fe1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4b11fe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14b11fe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4b11fe1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4b11fe1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14b11fe1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14b11fe1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14b11fe1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14b11fe1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4b11fe1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4b11fe19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14b11fe19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14b11fe19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4b11fe1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4b11fe1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4b11fe1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4b11fe1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14b11fe1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14b11fe1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14b11fe1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14b11fe1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14b11fe1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14b11fe1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14b11fe19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14b11fe19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14b11fe1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14b11fe1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14b11fe1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14b11fe1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14b11fe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14b11fe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14b11fe19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14b11fe19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14b11fe1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14b11fe19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14b11fe1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14b11fe1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14b11fe1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14b11fe1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14b11fe1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14b11fe1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14b11fe1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14b11fe1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4b11fe1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4b11fe1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4b11fe1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4b11fe1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4b11fe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4b11fe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14b11fe1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14b11fe1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PU2Histiv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Only Look Once: Object Detection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1165674"/>
            <a:ext cx="4572000" cy="14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0" y="767169"/>
            <a:ext cx="4429900" cy="241303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+ Localization code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332600"/>
            <a:ext cx="8518148" cy="1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+ Localization Results </a:t>
            </a:r>
            <a:r>
              <a:rPr lang="en" sz="1200"/>
              <a:t>(pascal VOC dataset)</a:t>
            </a:r>
            <a:endParaRPr sz="12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700" y="789125"/>
            <a:ext cx="5939379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13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704500"/>
            <a:ext cx="4492197" cy="42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875" y="694225"/>
            <a:ext cx="4381126" cy="42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131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875" y="694225"/>
            <a:ext cx="4381126" cy="42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073"/>
          <a:stretch/>
        </p:blipFill>
        <p:spPr>
          <a:xfrm>
            <a:off x="-306975" y="2160400"/>
            <a:ext cx="6576777" cy="13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Tasks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170125"/>
            <a:ext cx="8839200" cy="367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Ship_detection.ipynb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Took 15 minutes to execute : 900000 milliseconds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39" y="-52575"/>
            <a:ext cx="77423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050" y="1550"/>
            <a:ext cx="2879025" cy="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50" y="1063675"/>
            <a:ext cx="3815224" cy="38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4" y="1063675"/>
            <a:ext cx="3803316" cy="38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vs Last Conv 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 loss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50" y="1457925"/>
            <a:ext cx="8839200" cy="2684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BCE Loss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712925"/>
            <a:ext cx="7352171" cy="44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976600"/>
            <a:ext cx="8131502" cy="40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274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Jaccard Index (dice loss)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650" y="903800"/>
            <a:ext cx="5116858" cy="39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Steps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Multiply height and width of anchor box by ½ and 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Tanh(x) the activations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Threshold at 0.6 overlap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Have 5 anchor boxes per anchor box at different scales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Non-Maximal Supression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 Focal Loss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00" y="2517725"/>
            <a:ext cx="3140650" cy="26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75" y="152400"/>
            <a:ext cx="63075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450" y="152400"/>
            <a:ext cx="5069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802075" y="43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Loss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0"/>
            <a:ext cx="2376374" cy="307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600" y="189075"/>
            <a:ext cx="2170351" cy="27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101" y="218000"/>
            <a:ext cx="2170351" cy="268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800" y="288450"/>
            <a:ext cx="2037525" cy="2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350" y="332825"/>
            <a:ext cx="1983999" cy="24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25" y="2750650"/>
            <a:ext cx="2137927" cy="27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600" y="2751300"/>
            <a:ext cx="2084147" cy="26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8800" y="2743897"/>
            <a:ext cx="2084150" cy="262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923" y="2756925"/>
            <a:ext cx="2037524" cy="259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576" y="2842688"/>
            <a:ext cx="1984000" cy="255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450" y="152400"/>
            <a:ext cx="5069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802075" y="43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Loss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00" y="1192175"/>
            <a:ext cx="3838349" cy="170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750" y="445026"/>
            <a:ext cx="4510951" cy="41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100" y="64400"/>
            <a:ext cx="2497056" cy="250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925" y="2622025"/>
            <a:ext cx="2481650" cy="247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6098" y="2622025"/>
            <a:ext cx="2497049" cy="251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925" y="64400"/>
            <a:ext cx="2481659" cy="250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v3 - An incremental improvement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Multi-Scale 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DarkNet-53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30 FPS (~30ms per image)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9 anchor boxes at 3 scales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948" y="1017725"/>
            <a:ext cx="53480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25" y="152400"/>
            <a:ext cx="82370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25" y="1663145"/>
            <a:ext cx="9144002" cy="239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YOLO v3.ipynb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 descr="https://pjreddie.com/darknet/yolo/" title="YOLOv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950" y="142750"/>
            <a:ext cx="7671275" cy="4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75" y="277776"/>
            <a:ext cx="4828251" cy="13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425" y="1671801"/>
            <a:ext cx="6297026" cy="31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550" y="0"/>
            <a:ext cx="69821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Tasks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170125"/>
            <a:ext cx="8839200" cy="367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662"/>
            <a:ext cx="9761723" cy="49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550" y="179800"/>
            <a:ext cx="9582602" cy="46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8850" y="58725"/>
            <a:ext cx="9603827" cy="48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36525"/>
            <a:ext cx="4119026" cy="13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75" y="162625"/>
            <a:ext cx="2914174" cy="16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75" y="1904250"/>
            <a:ext cx="7357099" cy="323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1165674"/>
            <a:ext cx="4572000" cy="14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50" y="767169"/>
            <a:ext cx="4429900" cy="24130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+ Localization code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332600"/>
            <a:ext cx="8518148" cy="1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Macintosh PowerPoint</Application>
  <PresentationFormat>On-screen Show (16:9)</PresentationFormat>
  <Paragraphs>34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YOLO</vt:lpstr>
      <vt:lpstr>Object Detection</vt:lpstr>
      <vt:lpstr>Image Classification</vt:lpstr>
      <vt:lpstr>Computer Vision Tasks</vt:lpstr>
      <vt:lpstr>PowerPoint Presentation</vt:lpstr>
      <vt:lpstr>PowerPoint Presentation</vt:lpstr>
      <vt:lpstr>PowerPoint Presentation</vt:lpstr>
      <vt:lpstr>PowerPoint Presentation</vt:lpstr>
      <vt:lpstr>Classification + Localization code</vt:lpstr>
      <vt:lpstr>Classification + Localization code</vt:lpstr>
      <vt:lpstr>Classification + Localization Results (pascal VOC dataset)</vt:lpstr>
      <vt:lpstr>Data Augmentation</vt:lpstr>
      <vt:lpstr>Data Augmentation</vt:lpstr>
      <vt:lpstr>Computer Vision Tasks</vt:lpstr>
      <vt:lpstr>Go To Ship_detection.ipynb </vt:lpstr>
      <vt:lpstr>PowerPoint Presentation</vt:lpstr>
      <vt:lpstr>Ground Truth vs Last Conv Layer </vt:lpstr>
      <vt:lpstr>We need a loss function </vt:lpstr>
      <vt:lpstr>BCE Loss </vt:lpstr>
      <vt:lpstr>Jaccard Index (dice loss) </vt:lpstr>
      <vt:lpstr>Other Steps</vt:lpstr>
      <vt:lpstr>PowerPoint Presentation</vt:lpstr>
      <vt:lpstr>Focal Loss</vt:lpstr>
      <vt:lpstr>PowerPoint Presentation</vt:lpstr>
      <vt:lpstr>Focal Loss</vt:lpstr>
      <vt:lpstr>Results</vt:lpstr>
      <vt:lpstr>Results</vt:lpstr>
      <vt:lpstr>YOLO v3 - An incremental improvement</vt:lpstr>
      <vt:lpstr>PowerPoint Presentation</vt:lpstr>
      <vt:lpstr>Go to YOLO v3.ipynb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</dc:title>
  <cp:lastModifiedBy>Ashwin Vasan</cp:lastModifiedBy>
  <cp:revision>1</cp:revision>
  <dcterms:modified xsi:type="dcterms:W3CDTF">2020-03-12T00:01:23Z</dcterms:modified>
</cp:coreProperties>
</file>